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828800"/>
            <a:ext cx="118205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B0E-839E-1326-596B-282141E8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394E-8A2C-CB17-DB99-6A132D717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496E8-0BA9-5FFF-CEC7-8F8F54916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648"/>
            <a:ext cx="12192000" cy="57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4658-4A51-2075-CEA0-7170E353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F5A68-0D11-86B0-454A-5E0E25248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11D7E-B8BF-655A-F1E7-7B9DACDC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741"/>
            <a:ext cx="12192000" cy="54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37CC-EC93-1826-D0F5-529F68DA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E1CB-ECA6-ED2E-8952-D918B756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4FF4A-A3E6-81B2-646D-B6FE6C17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977"/>
            <a:ext cx="12192000" cy="60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76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C731-ABCC-7E60-1FFC-1D2DBE42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22A6-94A3-212D-1731-232E4266A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A99D1-088A-6B52-6E2B-265578AC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752"/>
            <a:ext cx="12192000" cy="58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ACEB-D83D-490F-628D-0922E0DF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BE3CB-C3A8-A4DF-7A52-1EE561ADD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C88A0-FBF2-C274-2D16-B692F34B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81"/>
            <a:ext cx="12192000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F97B-C3D4-5CA3-690D-04AE7B7D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79557-7067-B5F4-533C-2E4B8E0A7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41BA0-3A3D-58E9-614D-B8D0A55F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564"/>
            <a:ext cx="12192000" cy="60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792F-232A-42B6-5257-66EE23BD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B919-06A8-E52D-7D09-AC0018FB4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123D9-1DEA-2EA0-6725-725B6F58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25"/>
            <a:ext cx="12192000" cy="61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70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95B5-9CF1-0A89-D1D7-8824BD21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9A17F-68A6-8BFE-9D16-0B060FF13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415F7-8D96-4104-950D-ECA037DD1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434"/>
            <a:ext cx="12192000" cy="62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465D-F9F3-6B1B-0096-7B4CB33A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8CC5F-97FB-A654-73D5-13AA0426A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25D7C-D72B-7DD4-3B7B-BD44CA63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060"/>
            <a:ext cx="12192000" cy="53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4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BAB3-59A1-D8BB-5161-A742071B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5E5E-2F86-2E4B-B3E3-633F0E2F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48C0A-45AA-9C87-03B0-F978B318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64"/>
            <a:ext cx="12192000" cy="61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4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49501-3714-19F8-7D8E-A6136F11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039"/>
            <a:ext cx="12192000" cy="31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28D4-9BA4-B169-EB19-B74A9616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61BA7-39A7-7410-73FA-719565976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ED27D-B181-0A4F-003F-4CC7413D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937"/>
            <a:ext cx="12192000" cy="600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45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6B3D-E856-6236-02F8-14DF230B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3BD97-D020-C8FE-B10C-C03B4CF6B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73C9F-408A-5CD7-6021-2732DD09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330"/>
            <a:ext cx="12192000" cy="60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8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A98E-0023-6BC6-65FE-AE799A99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2DA21-70FB-444C-FC94-768E3285D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314BE-AA85-FF32-45F7-82BA7AEC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534"/>
            <a:ext cx="12192000" cy="59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33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7CE4-4FCE-2E53-82F3-8BC538F9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2D3C-5999-D8AC-82FF-52BA6E7C7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9A11D-C337-9AE9-8E41-51AAAE22C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268"/>
            <a:ext cx="12192000" cy="60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29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5C96-070B-0EF8-BB36-123229B0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DEA6-7E0E-C20C-4250-3C80EA7AA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29FCE-1237-789C-DB9A-E415A0413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358"/>
            <a:ext cx="12192000" cy="50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95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DAB60-7BC8-5E23-4EB0-7A680A0D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5362-12AD-AD0D-11D0-2D2FD4D88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E77A6-FF82-8C53-F7D7-CA624407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999"/>
            <a:ext cx="12192000" cy="38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6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462D7-8943-C274-1414-C3D7F91C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BA3BB-5CB1-FD17-39AD-15C844657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4DF53-FB67-6EA6-6DC1-09298756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9B27-F16A-BF3F-645B-58E7479A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F140-B119-025D-E0E7-6607E69A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C97CA-E965-A40C-43B9-3D55BA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190"/>
            <a:ext cx="12192000" cy="60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47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0824-FBDB-8D8D-DDB7-FAE20E45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D1F6-CABF-5419-12E5-184144AC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5C6D6-EA10-090B-9250-1538768C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698"/>
            <a:ext cx="12192000" cy="33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9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1544-66E4-638E-42B7-DAFB9491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3014-2B58-A964-8391-597722E8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C438F-F48D-BF1B-5328-5C7A96B1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199574"/>
            <a:ext cx="8030696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3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C8CF-2F40-0D11-0694-57A08812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37B50-3919-5C40-26D7-4D6A76FB6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335DC-1EEE-7DEF-5605-D784FCC8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07"/>
            <a:ext cx="12192000" cy="61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6C18-BB5B-7AAC-3AD5-3EEAD29B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1CDD5-E0CA-B7CC-A4D6-F29F183BC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436" y="4730799"/>
            <a:ext cx="5824038" cy="1304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84B92-2BD8-66C7-EDEF-7DA7CBAB1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37699"/>
            <a:ext cx="7046244" cy="371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4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A411-D04D-7BB7-BEB4-4529B38C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6987-96D2-E2C1-2DB1-208378ADF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18C46-EDFC-22C0-C049-6DC3B6A2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675891"/>
            <a:ext cx="10850489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25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7170-B863-CBFD-94E9-3D0257AC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42A5-D289-9F47-3112-176027471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5FF4F-AD5F-9E54-B797-E2C248A6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069"/>
            <a:ext cx="12192000" cy="41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51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04A1-8B4F-C4DF-1B7C-F3800587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0C12-B06A-22E2-DA71-C4FC664B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A549D-337B-36DD-3D09-4CF750CC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806"/>
            <a:ext cx="12192000" cy="56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4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4108-3CDE-DDFC-4C81-CFA8E126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DCE77-CFA2-3BBC-7E96-FB56F588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95140-B47B-03C9-940C-ABF8DCF5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209"/>
            <a:ext cx="12192000" cy="45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2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6B7F-B32B-5FEF-2349-B0063A9F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3BCAE-6A76-E737-5B74-E2E1405EC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60070-C1B5-0F23-D257-222EB945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424"/>
            <a:ext cx="12192000" cy="60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4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E6E6-2A57-A3E8-9BBA-0BEFE62C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07B15-9910-62BC-B86F-8AE7A658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7048C-12D1-2B1B-7A4E-95ED631B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021"/>
            <a:ext cx="12192000" cy="59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4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A2CF-E9CA-1B86-3D9A-B6615D111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BC21F-1CC0-7969-6D3E-DD7DBF711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A30D4-B067-0B5D-10EE-87C0CDC4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9"/>
            <a:ext cx="12192000" cy="61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73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A63E-AA93-079E-73FD-DE2154DB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9470A-2D77-FEB8-0F75-9DFB3452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2AA3A-74C4-CDF4-C3B0-D104D35E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230"/>
            <a:ext cx="12192000" cy="424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7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DCE8-BE30-89AD-5267-2B377FBB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ACF7C-7425-AD73-B51F-9075A3BCB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CD265-D81A-B931-FA64-77C4EC32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644"/>
            <a:ext cx="12192000" cy="60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72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Doctor K</dc:creator>
  <cp:lastModifiedBy>Super Doctor K</cp:lastModifiedBy>
  <cp:revision>204</cp:revision>
  <dcterms:created xsi:type="dcterms:W3CDTF">2024-11-24T13:47:36Z</dcterms:created>
  <dcterms:modified xsi:type="dcterms:W3CDTF">2025-02-15T14:24:20Z</dcterms:modified>
</cp:coreProperties>
</file>